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66"/>
    <a:srgbClr val="0099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61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60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32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154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47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034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49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49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342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851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26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F5E9-754B-4AD0-AC16-23FBE18E4CB6}" type="datetimeFigureOut">
              <a:rPr lang="hu-HU" smtClean="0"/>
              <a:t>2017.10.13.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62E1-75BE-4411-B54B-F179A20A01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00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14400" y="0"/>
            <a:ext cx="10729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pPr algn="ctr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NEMZETKÖZI SZÖVETKEZETI JOGI KONFERENCIA – V4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hu-H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„A szövetkezeti jogalkotás fejlesztése a társadalmi koherencia elősegítése érdekében”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Budapest, 2017. október 16.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hu-H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hu-H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47352" y="1403798"/>
            <a:ext cx="114635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36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hu-H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„HAGYOMÁNY ÉS INNOVÁCIÓ”</a:t>
            </a:r>
          </a:p>
          <a:p>
            <a:pPr algn="ctr"/>
            <a:r>
              <a:rPr lang="hu-H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magyar szövetkezeti jog fejlődési tendenciáiról</a:t>
            </a:r>
          </a:p>
          <a:p>
            <a:pPr algn="ctr"/>
            <a:endParaRPr lang="hu-HU" sz="36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hu-H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habil</a:t>
            </a:r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Réti Mária PhD</a:t>
            </a:r>
          </a:p>
          <a:p>
            <a:pPr algn="ctr"/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Egyetemi docens, ELTE ÁJK</a:t>
            </a:r>
          </a:p>
          <a:p>
            <a:pPr algn="ctr"/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Igazgató, Szövetkezeti Kutató Intézet  </a:t>
            </a:r>
          </a:p>
          <a:p>
            <a:endParaRPr lang="hu-H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Korreferátum: Dr. Bak Klára</a:t>
            </a:r>
          </a:p>
          <a:p>
            <a:r>
              <a:rPr lang="hu-H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Egyetemi tanársegéd, ELTE ÁJK</a:t>
            </a:r>
          </a:p>
          <a:p>
            <a:r>
              <a:rPr lang="hu-H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hu-H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Tudományos munkatárs, Szövetkezeti Kutató Intézet</a:t>
            </a:r>
          </a:p>
        </p:txBody>
      </p:sp>
    </p:spTree>
    <p:extLst>
      <p:ext uri="{BB962C8B-B14F-4D97-AF65-F5344CB8AC3E}">
        <p14:creationId xmlns:p14="http://schemas.microsoft.com/office/powerpoint/2010/main" val="26189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263234" y="863059"/>
            <a:ext cx="6033748" cy="5898347"/>
          </a:xfrm>
          <a:prstGeom prst="ellipse">
            <a:avLst/>
          </a:prstGeom>
          <a:solidFill>
            <a:srgbClr val="FF66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Korszakok</a:t>
            </a:r>
          </a:p>
          <a:p>
            <a:pPr marL="571500" indent="-571500">
              <a:buFont typeface="+mj-lt"/>
              <a:buAutoNum type="romanUcPeriod"/>
            </a:pPr>
            <a:r>
              <a:rPr lang="hu-H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XIX. század – II. VH. előtt</a:t>
            </a:r>
          </a:p>
          <a:p>
            <a:pPr marL="571500" indent="-571500">
              <a:buFont typeface="+mj-lt"/>
              <a:buAutoNum type="romanUcPeriod"/>
            </a:pPr>
            <a:r>
              <a:rPr lang="hu-H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1945 – 1989 között;</a:t>
            </a:r>
          </a:p>
          <a:p>
            <a:pPr marL="571500" indent="-571500">
              <a:buFont typeface="+mj-lt"/>
              <a:buAutoNum type="romanUcPeriod"/>
            </a:pPr>
            <a:endParaRPr lang="hu-H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1968</a:t>
            </a:r>
            <a:endParaRPr lang="hu-H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III.  1989 után - XXI. század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hu-H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57250" indent="-857250" algn="ctr">
              <a:buAutoNum type="romanUcPeriod"/>
            </a:pPr>
            <a:endParaRPr lang="hu-H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7630730" y="944137"/>
            <a:ext cx="4056845" cy="1970467"/>
          </a:xfrm>
          <a:prstGeom prst="ellipse">
            <a:avLst/>
          </a:prstGeom>
          <a:solidFill>
            <a:srgbClr val="0099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Szabályozási struktúra</a:t>
            </a:r>
            <a:endParaRPr lang="hu-H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7630730" y="2904186"/>
            <a:ext cx="4224271" cy="20026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Szabályozási tartalom</a:t>
            </a:r>
            <a:endParaRPr lang="hu-H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7572776" y="4906849"/>
            <a:ext cx="4340181" cy="185455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Szabályozás és a gyakorlat relációja</a:t>
            </a:r>
            <a:endParaRPr lang="hu-H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Jobbra nyíl 8"/>
          <p:cNvSpPr/>
          <p:nvPr/>
        </p:nvSpPr>
        <p:spPr>
          <a:xfrm rot="19806427">
            <a:off x="6263929" y="2072618"/>
            <a:ext cx="914400" cy="909635"/>
          </a:xfrm>
          <a:prstGeom prst="rightArrow">
            <a:avLst>
              <a:gd name="adj1" fmla="val 50000"/>
              <a:gd name="adj2" fmla="val 38461"/>
            </a:avLst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6429775" y="3209220"/>
            <a:ext cx="914400" cy="909635"/>
          </a:xfrm>
          <a:prstGeom prst="rightArrow">
            <a:avLst>
              <a:gd name="adj1" fmla="val 50000"/>
              <a:gd name="adj2" fmla="val 3846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2757492">
            <a:off x="6327523" y="4500687"/>
            <a:ext cx="914400" cy="909635"/>
          </a:xfrm>
          <a:prstGeom prst="rightArrow">
            <a:avLst>
              <a:gd name="adj1" fmla="val 50000"/>
              <a:gd name="adj2" fmla="val 38461"/>
            </a:avLst>
          </a:prstGeom>
          <a:solidFill>
            <a:srgbClr val="00B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06199" y="129499"/>
            <a:ext cx="114485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A magyar szövetkezeti jog  fejlődési tendenciát meghatározó főbb vizsgálati </a:t>
            </a:r>
          </a:p>
          <a:p>
            <a:r>
              <a:rPr lang="hu-HU" sz="2800" b="1" dirty="0" smtClean="0"/>
              <a:t>szempontok</a:t>
            </a:r>
            <a:endParaRPr lang="hu-HU" sz="2800" b="1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2009778" y="3601553"/>
            <a:ext cx="487877" cy="698035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H="1">
            <a:off x="2808271" y="3647485"/>
            <a:ext cx="498100" cy="646635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84</Words>
  <Application>Microsoft Office PowerPoint</Application>
  <PresentationFormat>Szélesvásznú</PresentationFormat>
  <Paragraphs>28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10</cp:revision>
  <dcterms:created xsi:type="dcterms:W3CDTF">2017-10-13T12:52:17Z</dcterms:created>
  <dcterms:modified xsi:type="dcterms:W3CDTF">2017-10-13T15:58:48Z</dcterms:modified>
</cp:coreProperties>
</file>